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7" r:id="rId1"/>
  </p:sldMasterIdLst>
  <p:notesMasterIdLst>
    <p:notesMasterId r:id="rId5"/>
  </p:notesMasterIdLst>
  <p:sldIdLst>
    <p:sldId id="256" r:id="rId2"/>
    <p:sldId id="257" r:id="rId3"/>
    <p:sldId id="258" r:id="rId4"/>
  </p:sldIdLst>
  <p:sldSz cx="9144000" cy="5143500" type="screen16x9"/>
  <p:notesSz cx="6858000" cy="9144000"/>
  <p:embeddedFontLst>
    <p:embeddedFont>
      <p:font typeface="Century Gothic" panose="020B0502020202020204" pitchFamily="34" charset="0"/>
      <p:regular r:id="rId6"/>
      <p:bold r:id="rId7"/>
      <p:italic r:id="rId8"/>
      <p:boldItalic r:id="rId9"/>
    </p:embeddedFont>
    <p:embeddedFont>
      <p:font typeface="Open Sans" panose="020B0606030504020204" pitchFamily="34" charset="0"/>
      <p:regular r:id="rId10"/>
      <p:bold r:id="rId11"/>
      <p:italic r:id="rId12"/>
      <p:boldItalic r:id="rId1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29"/>
    <p:restoredTop sz="94717"/>
  </p:normalViewPr>
  <p:slideViewPr>
    <p:cSldViewPr snapToGrid="0" snapToObjects="1">
      <p:cViewPr varScale="1">
        <p:scale>
          <a:sx n="142" d="100"/>
          <a:sy n="142" d="100"/>
        </p:scale>
        <p:origin x="12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notesMaster" Target="notesMasters/notesMaster1.xml"/><Relationship Id="rId15" Type="http://schemas.openxmlformats.org/officeDocument/2006/relationships/viewProps" Target="viewProps.xml"/><Relationship Id="rId10"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font" Target="fonts/font4.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dc0c13f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dc0c13f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d6d4cc2e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d6d4cc2e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ctrTitle"/>
          </p:nvPr>
        </p:nvSpPr>
        <p:spPr>
          <a:xfrm>
            <a:off x="1028700" y="1352554"/>
            <a:ext cx="7086600" cy="1368822"/>
          </a:xfrm>
        </p:spPr>
        <p:txBody>
          <a:bodyPr anchor="b">
            <a:normAutofit/>
          </a:bodyPr>
          <a:lstStyle>
            <a:lvl1pPr algn="l">
              <a:defRPr sz="4500"/>
            </a:lvl1pPr>
          </a:lstStyle>
          <a:p>
            <a:r>
              <a:rPr lang="en-GB"/>
              <a:t>Click to edit Master title style</a:t>
            </a:r>
            <a:endParaRPr lang="en-US" dirty="0"/>
          </a:p>
        </p:txBody>
      </p:sp>
      <p:sp>
        <p:nvSpPr>
          <p:cNvPr id="3" name="Subtitle 2"/>
          <p:cNvSpPr>
            <a:spLocks noGrp="1"/>
          </p:cNvSpPr>
          <p:nvPr>
            <p:ph type="subTitle" idx="1"/>
          </p:nvPr>
        </p:nvSpPr>
        <p:spPr>
          <a:xfrm>
            <a:off x="1028700" y="2724151"/>
            <a:ext cx="7086600" cy="514350"/>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a:xfrm>
            <a:off x="5932171" y="3235746"/>
            <a:ext cx="2183130" cy="280982"/>
          </a:xfrm>
        </p:spPr>
        <p:txBody>
          <a:bodyPr/>
          <a:lstStyle/>
          <a:p>
            <a:fld id="{48A87A34-81AB-432B-8DAE-1953F412C126}" type="datetimeFigureOut">
              <a:rPr lang="en-US" smtClean="0"/>
              <a:t>10/31/20</a:t>
            </a:fld>
            <a:endParaRPr lang="en-US" dirty="0"/>
          </a:p>
        </p:txBody>
      </p:sp>
      <p:sp>
        <p:nvSpPr>
          <p:cNvPr id="5" name="Footer Placeholder 4"/>
          <p:cNvSpPr>
            <a:spLocks noGrp="1"/>
          </p:cNvSpPr>
          <p:nvPr>
            <p:ph type="ftr" sz="quarter" idx="11"/>
          </p:nvPr>
        </p:nvSpPr>
        <p:spPr>
          <a:xfrm>
            <a:off x="1028700" y="3242884"/>
            <a:ext cx="4800600" cy="273844"/>
          </a:xfrm>
        </p:spPr>
        <p:txBody>
          <a:bodyPr/>
          <a:lstStyle/>
          <a:p>
            <a:endParaRPr lang="en-US" dirty="0"/>
          </a:p>
        </p:txBody>
      </p:sp>
      <p:sp>
        <p:nvSpPr>
          <p:cNvPr id="6" name="Slide Number Placeholder 5"/>
          <p:cNvSpPr>
            <a:spLocks noGrp="1"/>
          </p:cNvSpPr>
          <p:nvPr>
            <p:ph type="sldNum" sz="quarter" idx="12"/>
          </p:nvPr>
        </p:nvSpPr>
        <p:spPr>
          <a:xfrm>
            <a:off x="6057900" y="1073150"/>
            <a:ext cx="2057400"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583706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33" y="3523021"/>
            <a:ext cx="8116526" cy="614516"/>
          </a:xfrm>
        </p:spPr>
        <p:txBody>
          <a:bodyPr anchor="b"/>
          <a:lstStyle>
            <a:lvl1pPr algn="l">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1295" y="706080"/>
            <a:ext cx="8116380" cy="260862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514350" y="4137537"/>
            <a:ext cx="8115300" cy="526477"/>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578234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0" y="565150"/>
            <a:ext cx="8115300" cy="2101850"/>
          </a:xfrm>
        </p:spPr>
        <p:txBody>
          <a:bodyPr anchor="ctr"/>
          <a:lstStyle>
            <a:lvl1pPr algn="l">
              <a:defRPr sz="2400"/>
            </a:lvl1pPr>
          </a:lstStyle>
          <a:p>
            <a:r>
              <a:rPr lang="en-GB"/>
              <a:t>Click to edit Master title style</a:t>
            </a:r>
            <a:endParaRPr lang="en-US" dirty="0"/>
          </a:p>
        </p:txBody>
      </p:sp>
      <p:sp>
        <p:nvSpPr>
          <p:cNvPr id="4" name="Text Placeholder 3"/>
          <p:cNvSpPr>
            <a:spLocks noGrp="1"/>
          </p:cNvSpPr>
          <p:nvPr>
            <p:ph type="body" sz="half" idx="2"/>
          </p:nvPr>
        </p:nvSpPr>
        <p:spPr>
          <a:xfrm>
            <a:off x="768350" y="2736850"/>
            <a:ext cx="7597887" cy="749300"/>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5860839" y="285750"/>
            <a:ext cx="2183130" cy="273844"/>
          </a:xfrm>
        </p:spPr>
        <p:txBody>
          <a:bodyPr/>
          <a:lstStyle>
            <a:lvl1pPr algn="r">
              <a:defRPr/>
            </a:lvl1pPr>
          </a:lstStyle>
          <a:p>
            <a:fld id="{48A87A34-81AB-432B-8DAE-1953F412C126}" type="datetimeFigureOut">
              <a:rPr lang="en-US" smtClean="0"/>
              <a:pPr/>
              <a:t>10/31/20</a:t>
            </a:fld>
            <a:endParaRPr lang="en-US" dirty="0"/>
          </a:p>
        </p:txBody>
      </p:sp>
      <p:sp>
        <p:nvSpPr>
          <p:cNvPr id="6" name="Footer Placeholder 5"/>
          <p:cNvSpPr>
            <a:spLocks noGrp="1"/>
          </p:cNvSpPr>
          <p:nvPr>
            <p:ph type="ftr" sz="quarter" idx="11"/>
          </p:nvPr>
        </p:nvSpPr>
        <p:spPr>
          <a:xfrm>
            <a:off x="514350" y="284956"/>
            <a:ext cx="5243619" cy="273844"/>
          </a:xfrm>
        </p:spPr>
        <p:txBody>
          <a:bodyPr/>
          <a:lstStyle/>
          <a:p>
            <a:endParaRPr lang="en-US" dirty="0"/>
          </a:p>
        </p:txBody>
      </p:sp>
      <p:sp>
        <p:nvSpPr>
          <p:cNvPr id="7" name="Slide Number Placeholder 6"/>
          <p:cNvSpPr>
            <a:spLocks noGrp="1"/>
          </p:cNvSpPr>
          <p:nvPr>
            <p:ph type="sldNum" sz="quarter" idx="12"/>
          </p:nvPr>
        </p:nvSpPr>
        <p:spPr>
          <a:xfrm>
            <a:off x="8146839" y="285750"/>
            <a:ext cx="482811"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5792206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51" y="565150"/>
            <a:ext cx="7613650" cy="1953371"/>
          </a:xfrm>
        </p:spPr>
        <p:txBody>
          <a:bodyPr anchor="ctr"/>
          <a:lstStyle>
            <a:lvl1pPr algn="l">
              <a:defRPr sz="2400"/>
            </a:lvl1pPr>
          </a:lstStyle>
          <a:p>
            <a:r>
              <a:rPr lang="en-GB"/>
              <a:t>Click to edit Master title style</a:t>
            </a:r>
            <a:endParaRPr lang="en-US" dirty="0"/>
          </a:p>
        </p:txBody>
      </p:sp>
      <p:sp>
        <p:nvSpPr>
          <p:cNvPr id="12" name="Text Placeholder 3"/>
          <p:cNvSpPr>
            <a:spLocks noGrp="1"/>
          </p:cNvSpPr>
          <p:nvPr>
            <p:ph type="body" sz="half" idx="13"/>
          </p:nvPr>
        </p:nvSpPr>
        <p:spPr>
          <a:xfrm>
            <a:off x="977899" y="2524168"/>
            <a:ext cx="7194552" cy="333332"/>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4" name="Text Placeholder 3"/>
          <p:cNvSpPr>
            <a:spLocks noGrp="1"/>
          </p:cNvSpPr>
          <p:nvPr>
            <p:ph type="body" sz="half" idx="2"/>
          </p:nvPr>
        </p:nvSpPr>
        <p:spPr>
          <a:xfrm>
            <a:off x="768351" y="2969897"/>
            <a:ext cx="7613650" cy="509903"/>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5860839" y="285750"/>
            <a:ext cx="2183130" cy="273844"/>
          </a:xfrm>
        </p:spPr>
        <p:txBody>
          <a:bodyPr/>
          <a:lstStyle>
            <a:lvl1pPr algn="r">
              <a:defRPr/>
            </a:lvl1pPr>
          </a:lstStyle>
          <a:p>
            <a:fld id="{48A87A34-81AB-432B-8DAE-1953F412C126}" type="datetimeFigureOut">
              <a:rPr lang="en-US" smtClean="0"/>
              <a:pPr/>
              <a:t>10/31/20</a:t>
            </a:fld>
            <a:endParaRPr lang="en-US" dirty="0"/>
          </a:p>
        </p:txBody>
      </p:sp>
      <p:sp>
        <p:nvSpPr>
          <p:cNvPr id="6" name="Footer Placeholder 5"/>
          <p:cNvSpPr>
            <a:spLocks noGrp="1"/>
          </p:cNvSpPr>
          <p:nvPr>
            <p:ph type="ftr" sz="quarter" idx="11"/>
          </p:nvPr>
        </p:nvSpPr>
        <p:spPr>
          <a:xfrm>
            <a:off x="514350" y="284956"/>
            <a:ext cx="5243619" cy="273844"/>
          </a:xfrm>
        </p:spPr>
        <p:txBody>
          <a:bodyPr/>
          <a:lstStyle/>
          <a:p>
            <a:endParaRPr lang="en-US" dirty="0"/>
          </a:p>
        </p:txBody>
      </p:sp>
      <p:sp>
        <p:nvSpPr>
          <p:cNvPr id="7" name="Slide Number Placeholder 6"/>
          <p:cNvSpPr>
            <a:spLocks noGrp="1"/>
          </p:cNvSpPr>
          <p:nvPr>
            <p:ph type="sldNum" sz="quarter" idx="12"/>
          </p:nvPr>
        </p:nvSpPr>
        <p:spPr>
          <a:xfrm>
            <a:off x="8146839" y="285750"/>
            <a:ext cx="482811" cy="273844"/>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9" name="TextBox 8"/>
          <p:cNvSpPr txBox="1"/>
          <p:nvPr/>
        </p:nvSpPr>
        <p:spPr>
          <a:xfrm>
            <a:off x="357188" y="70008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8238173" y="202596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86393592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71" y="843526"/>
            <a:ext cx="7609640" cy="1883876"/>
          </a:xfrm>
        </p:spPr>
        <p:txBody>
          <a:bodyPr anchor="b"/>
          <a:lstStyle>
            <a:lvl1pPr algn="l">
              <a:defRPr sz="2400"/>
            </a:lvl1pPr>
          </a:lstStyle>
          <a:p>
            <a:r>
              <a:rPr lang="en-GB"/>
              <a:t>Click to edit Master title style</a:t>
            </a:r>
            <a:endParaRPr lang="en-US" dirty="0"/>
          </a:p>
        </p:txBody>
      </p:sp>
      <p:sp>
        <p:nvSpPr>
          <p:cNvPr id="4" name="Text Placeholder 3"/>
          <p:cNvSpPr>
            <a:spLocks noGrp="1"/>
          </p:cNvSpPr>
          <p:nvPr>
            <p:ph type="body" sz="half" idx="2"/>
          </p:nvPr>
        </p:nvSpPr>
        <p:spPr>
          <a:xfrm>
            <a:off x="768350" y="2736237"/>
            <a:ext cx="7608491" cy="749914"/>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5860839" y="284163"/>
            <a:ext cx="2183130" cy="273844"/>
          </a:xfrm>
        </p:spPr>
        <p:txBody>
          <a:bodyPr/>
          <a:lstStyle>
            <a:lvl1pPr algn="r">
              <a:defRPr/>
            </a:lvl1pPr>
          </a:lstStyle>
          <a:p>
            <a:fld id="{48A87A34-81AB-432B-8DAE-1953F412C126}" type="datetimeFigureOut">
              <a:rPr lang="en-US" smtClean="0"/>
              <a:pPr/>
              <a:t>10/31/20</a:t>
            </a:fld>
            <a:endParaRPr lang="en-US" dirty="0"/>
          </a:p>
        </p:txBody>
      </p:sp>
      <p:sp>
        <p:nvSpPr>
          <p:cNvPr id="6" name="Footer Placeholder 5"/>
          <p:cNvSpPr>
            <a:spLocks noGrp="1"/>
          </p:cNvSpPr>
          <p:nvPr>
            <p:ph type="ftr" sz="quarter" idx="11"/>
          </p:nvPr>
        </p:nvSpPr>
        <p:spPr>
          <a:xfrm>
            <a:off x="514350" y="284163"/>
            <a:ext cx="5243619" cy="273844"/>
          </a:xfrm>
        </p:spPr>
        <p:txBody>
          <a:bodyPr/>
          <a:lstStyle/>
          <a:p>
            <a:endParaRPr lang="en-US" dirty="0"/>
          </a:p>
        </p:txBody>
      </p:sp>
      <p:sp>
        <p:nvSpPr>
          <p:cNvPr id="7" name="Slide Number Placeholder 6"/>
          <p:cNvSpPr>
            <a:spLocks noGrp="1"/>
          </p:cNvSpPr>
          <p:nvPr>
            <p:ph type="sldNum" sz="quarter" idx="12"/>
          </p:nvPr>
        </p:nvSpPr>
        <p:spPr>
          <a:xfrm>
            <a:off x="8146839" y="285750"/>
            <a:ext cx="482811"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5000915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571500"/>
            <a:ext cx="6457949" cy="9779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514350" y="1651560"/>
            <a:ext cx="2592324" cy="462990"/>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8" name="Text Placeholder 3"/>
          <p:cNvSpPr>
            <a:spLocks noGrp="1"/>
          </p:cNvSpPr>
          <p:nvPr>
            <p:ph type="body" sz="half" idx="15"/>
          </p:nvPr>
        </p:nvSpPr>
        <p:spPr>
          <a:xfrm>
            <a:off x="514349" y="2178424"/>
            <a:ext cx="2592324" cy="248559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9" name="Text Placeholder 4"/>
          <p:cNvSpPr>
            <a:spLocks noGrp="1"/>
          </p:cNvSpPr>
          <p:nvPr>
            <p:ph type="body" sz="quarter" idx="3"/>
          </p:nvPr>
        </p:nvSpPr>
        <p:spPr>
          <a:xfrm>
            <a:off x="3276600" y="1650999"/>
            <a:ext cx="2592324" cy="469901"/>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0" name="Text Placeholder 3"/>
          <p:cNvSpPr>
            <a:spLocks noGrp="1"/>
          </p:cNvSpPr>
          <p:nvPr>
            <p:ph type="body" sz="half" idx="16"/>
          </p:nvPr>
        </p:nvSpPr>
        <p:spPr>
          <a:xfrm>
            <a:off x="3275144" y="2178050"/>
            <a:ext cx="2592324" cy="24859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11" name="Text Placeholder 4"/>
          <p:cNvSpPr>
            <a:spLocks noGrp="1"/>
          </p:cNvSpPr>
          <p:nvPr>
            <p:ph type="body" sz="quarter" idx="13"/>
          </p:nvPr>
        </p:nvSpPr>
        <p:spPr>
          <a:xfrm>
            <a:off x="6038850" y="1644649"/>
            <a:ext cx="2592324" cy="469901"/>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2" name="Text Placeholder 3"/>
          <p:cNvSpPr>
            <a:spLocks noGrp="1"/>
          </p:cNvSpPr>
          <p:nvPr>
            <p:ph type="body" sz="half" idx="17"/>
          </p:nvPr>
        </p:nvSpPr>
        <p:spPr>
          <a:xfrm>
            <a:off x="6038851" y="2178424"/>
            <a:ext cx="2592324" cy="248559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10/31/20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6114360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1" y="571500"/>
            <a:ext cx="6457949" cy="97155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516463" y="3143250"/>
            <a:ext cx="2588687"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0" name="Picture Placeholder 2"/>
          <p:cNvSpPr>
            <a:spLocks noGrp="1" noChangeAspect="1"/>
          </p:cNvSpPr>
          <p:nvPr>
            <p:ph type="pic" idx="15"/>
          </p:nvPr>
        </p:nvSpPr>
        <p:spPr>
          <a:xfrm>
            <a:off x="516463" y="1771650"/>
            <a:ext cx="2588687"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1" name="Text Placeholder 3"/>
          <p:cNvSpPr>
            <a:spLocks noGrp="1"/>
          </p:cNvSpPr>
          <p:nvPr>
            <p:ph type="body" sz="half" idx="18"/>
          </p:nvPr>
        </p:nvSpPr>
        <p:spPr>
          <a:xfrm>
            <a:off x="516463" y="3655323"/>
            <a:ext cx="2588687"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22" name="Text Placeholder 4"/>
          <p:cNvSpPr>
            <a:spLocks noGrp="1"/>
          </p:cNvSpPr>
          <p:nvPr>
            <p:ph type="body" sz="quarter" idx="3"/>
          </p:nvPr>
        </p:nvSpPr>
        <p:spPr>
          <a:xfrm>
            <a:off x="3280698" y="3143250"/>
            <a:ext cx="2586701"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3" name="Picture Placeholder 2"/>
          <p:cNvSpPr>
            <a:spLocks noGrp="1" noChangeAspect="1"/>
          </p:cNvSpPr>
          <p:nvPr>
            <p:ph type="pic" idx="21"/>
          </p:nvPr>
        </p:nvSpPr>
        <p:spPr>
          <a:xfrm>
            <a:off x="3280697" y="1771650"/>
            <a:ext cx="2586702"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4" name="Text Placeholder 3"/>
          <p:cNvSpPr>
            <a:spLocks noGrp="1"/>
          </p:cNvSpPr>
          <p:nvPr>
            <p:ph type="body" sz="half" idx="19"/>
          </p:nvPr>
        </p:nvSpPr>
        <p:spPr>
          <a:xfrm>
            <a:off x="3280699" y="3655323"/>
            <a:ext cx="2586701"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25" name="Text Placeholder 4"/>
          <p:cNvSpPr>
            <a:spLocks noGrp="1"/>
          </p:cNvSpPr>
          <p:nvPr>
            <p:ph type="body" sz="quarter" idx="13"/>
          </p:nvPr>
        </p:nvSpPr>
        <p:spPr>
          <a:xfrm>
            <a:off x="6037299" y="3143250"/>
            <a:ext cx="2592352"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6" name="Picture Placeholder 2"/>
          <p:cNvSpPr>
            <a:spLocks noGrp="1" noChangeAspect="1"/>
          </p:cNvSpPr>
          <p:nvPr>
            <p:ph type="pic" idx="22"/>
          </p:nvPr>
        </p:nvSpPr>
        <p:spPr>
          <a:xfrm>
            <a:off x="6037391" y="1771650"/>
            <a:ext cx="258590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7" name="Text Placeholder 3"/>
          <p:cNvSpPr>
            <a:spLocks noGrp="1"/>
          </p:cNvSpPr>
          <p:nvPr>
            <p:ph type="body" sz="half" idx="20"/>
          </p:nvPr>
        </p:nvSpPr>
        <p:spPr>
          <a:xfrm>
            <a:off x="6037299" y="3655321"/>
            <a:ext cx="2589334"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10/31/20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4580146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514350" y="1645920"/>
            <a:ext cx="8115300" cy="301809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3223889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Vertical Title 1"/>
          <p:cNvSpPr>
            <a:spLocks noGrp="1"/>
          </p:cNvSpPr>
          <p:nvPr>
            <p:ph type="title" orient="vert"/>
          </p:nvPr>
        </p:nvSpPr>
        <p:spPr>
          <a:xfrm>
            <a:off x="7086600" y="558800"/>
            <a:ext cx="1543050" cy="2927350"/>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768350" y="558800"/>
            <a:ext cx="6153151" cy="29273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860839" y="284956"/>
            <a:ext cx="2183130" cy="273844"/>
          </a:xfrm>
        </p:spPr>
        <p:txBody>
          <a:bodyPr/>
          <a:lstStyle>
            <a:lvl1pPr algn="r">
              <a:defRPr/>
            </a:lvl1pPr>
          </a:lstStyle>
          <a:p>
            <a:fld id="{48A87A34-81AB-432B-8DAE-1953F412C126}" type="datetimeFigureOut">
              <a:rPr lang="en-US" smtClean="0"/>
              <a:pPr/>
              <a:t>10/31/20</a:t>
            </a:fld>
            <a:endParaRPr lang="en-US" dirty="0"/>
          </a:p>
        </p:txBody>
      </p:sp>
      <p:sp>
        <p:nvSpPr>
          <p:cNvPr id="5" name="Footer Placeholder 4"/>
          <p:cNvSpPr>
            <a:spLocks noGrp="1"/>
          </p:cNvSpPr>
          <p:nvPr>
            <p:ph type="ftr" sz="quarter" idx="11"/>
          </p:nvPr>
        </p:nvSpPr>
        <p:spPr>
          <a:xfrm>
            <a:off x="514350" y="285750"/>
            <a:ext cx="5243619" cy="273844"/>
          </a:xfrm>
        </p:spPr>
        <p:txBody>
          <a:bodyPr/>
          <a:lstStyle/>
          <a:p>
            <a:endParaRPr lang="en-US" dirty="0"/>
          </a:p>
        </p:txBody>
      </p:sp>
      <p:sp>
        <p:nvSpPr>
          <p:cNvPr id="6" name="Slide Number Placeholder 5"/>
          <p:cNvSpPr>
            <a:spLocks noGrp="1"/>
          </p:cNvSpPr>
          <p:nvPr>
            <p:ph type="sldNum" sz="quarter" idx="12"/>
          </p:nvPr>
        </p:nvSpPr>
        <p:spPr>
          <a:xfrm>
            <a:off x="8146839" y="285750"/>
            <a:ext cx="482811"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9206885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15408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5020342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1" y="565150"/>
            <a:ext cx="8115299" cy="2101451"/>
          </a:xfrm>
        </p:spPr>
        <p:txBody>
          <a:bodyPr anchor="b">
            <a:normAutofit/>
          </a:bodyPr>
          <a:lstStyle>
            <a:lvl1pPr algn="r">
              <a:defRPr sz="3000"/>
            </a:lvl1pPr>
          </a:lstStyle>
          <a:p>
            <a:r>
              <a:rPr lang="en-GB"/>
              <a:t>Click to edit Master title style</a:t>
            </a:r>
            <a:endParaRPr lang="en-US" dirty="0"/>
          </a:p>
        </p:txBody>
      </p:sp>
      <p:sp>
        <p:nvSpPr>
          <p:cNvPr id="3" name="Text Placeholder 2"/>
          <p:cNvSpPr>
            <a:spLocks noGrp="1"/>
          </p:cNvSpPr>
          <p:nvPr>
            <p:ph type="body" idx="1"/>
          </p:nvPr>
        </p:nvSpPr>
        <p:spPr>
          <a:xfrm>
            <a:off x="768350" y="2731294"/>
            <a:ext cx="7867650" cy="716756"/>
          </a:xfrm>
        </p:spPr>
        <p:txBody>
          <a:bodyPr>
            <a:normAutofit/>
          </a:bodyPr>
          <a:lstStyle>
            <a:lvl1pPr marL="0" indent="0" algn="r">
              <a:buNone/>
              <a:defRPr sz="16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860839" y="285750"/>
            <a:ext cx="2183130" cy="273844"/>
          </a:xfrm>
        </p:spPr>
        <p:txBody>
          <a:bodyPr/>
          <a:lstStyle>
            <a:lvl1pPr algn="r">
              <a:defRPr/>
            </a:lvl1pPr>
          </a:lstStyle>
          <a:p>
            <a:fld id="{48A87A34-81AB-432B-8DAE-1953F412C126}" type="datetimeFigureOut">
              <a:rPr lang="en-US" smtClean="0"/>
              <a:pPr/>
              <a:t>10/31/20</a:t>
            </a:fld>
            <a:endParaRPr lang="en-US" dirty="0"/>
          </a:p>
        </p:txBody>
      </p:sp>
      <p:sp>
        <p:nvSpPr>
          <p:cNvPr id="5" name="Footer Placeholder 4"/>
          <p:cNvSpPr>
            <a:spLocks noGrp="1"/>
          </p:cNvSpPr>
          <p:nvPr>
            <p:ph type="ftr" sz="quarter" idx="11"/>
          </p:nvPr>
        </p:nvSpPr>
        <p:spPr>
          <a:xfrm>
            <a:off x="514350" y="285751"/>
            <a:ext cx="5243619" cy="273049"/>
          </a:xfrm>
        </p:spPr>
        <p:txBody>
          <a:bodyPr/>
          <a:lstStyle/>
          <a:p>
            <a:endParaRPr lang="en-US" dirty="0"/>
          </a:p>
        </p:txBody>
      </p:sp>
      <p:sp>
        <p:nvSpPr>
          <p:cNvPr id="6" name="Slide Number Placeholder 5"/>
          <p:cNvSpPr>
            <a:spLocks noGrp="1"/>
          </p:cNvSpPr>
          <p:nvPr>
            <p:ph type="sldNum" sz="quarter" idx="12"/>
          </p:nvPr>
        </p:nvSpPr>
        <p:spPr>
          <a:xfrm>
            <a:off x="8146839" y="285750"/>
            <a:ext cx="482811"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1640125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4350" y="1645920"/>
            <a:ext cx="4000500" cy="301809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645920"/>
            <a:ext cx="4000500" cy="301809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15254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571500"/>
            <a:ext cx="6457950" cy="971550"/>
          </a:xfrm>
        </p:spPr>
        <p:txBody>
          <a:bodyPr/>
          <a:lstStyle/>
          <a:p>
            <a:r>
              <a:rPr lang="en-GB"/>
              <a:t>Click to edit Master title style</a:t>
            </a:r>
            <a:endParaRPr lang="en-US" dirty="0"/>
          </a:p>
        </p:txBody>
      </p:sp>
      <p:sp>
        <p:nvSpPr>
          <p:cNvPr id="3" name="Text Placeholder 2"/>
          <p:cNvSpPr>
            <a:spLocks noGrp="1"/>
          </p:cNvSpPr>
          <p:nvPr>
            <p:ph type="body" idx="1"/>
          </p:nvPr>
        </p:nvSpPr>
        <p:spPr>
          <a:xfrm>
            <a:off x="685807" y="1637852"/>
            <a:ext cx="3809993" cy="617934"/>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514351" y="2349500"/>
            <a:ext cx="3983831" cy="23145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00600" y="1637852"/>
            <a:ext cx="3829050" cy="617934"/>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2349500"/>
            <a:ext cx="4000500" cy="23145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10/31/20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124857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10/31/20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4941445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10/31/20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8563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3086100" cy="1200150"/>
          </a:xfrm>
        </p:spPr>
        <p:txBody>
          <a:bodyPr anchor="b"/>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3746686" y="560070"/>
            <a:ext cx="4882964" cy="410394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14350" y="2343150"/>
            <a:ext cx="3086100" cy="232086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1745367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5154930" cy="1200150"/>
          </a:xfrm>
        </p:spPr>
        <p:txBody>
          <a:bodyPr anchor="b"/>
          <a:lstStyle>
            <a:lvl1pPr algn="l">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895928" y="563431"/>
            <a:ext cx="2733722" cy="4100582"/>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514350" y="2343150"/>
            <a:ext cx="5154930" cy="232086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9631911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573280"/>
            <a:ext cx="6457950" cy="969771"/>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4350" y="1645920"/>
            <a:ext cx="8115300" cy="301809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446520" y="4767263"/>
            <a:ext cx="218313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48A87A34-81AB-432B-8DAE-1953F412C126}" type="datetimeFigureOut">
              <a:rPr lang="en-US" smtClean="0"/>
              <a:pPr/>
              <a:t>10/31/20</a:t>
            </a:fld>
            <a:endParaRPr lang="en-US" dirty="0"/>
          </a:p>
        </p:txBody>
      </p:sp>
      <p:sp>
        <p:nvSpPr>
          <p:cNvPr id="5" name="Footer Placeholder 4"/>
          <p:cNvSpPr>
            <a:spLocks noGrp="1"/>
          </p:cNvSpPr>
          <p:nvPr>
            <p:ph type="ftr" sz="quarter" idx="3"/>
          </p:nvPr>
        </p:nvSpPr>
        <p:spPr>
          <a:xfrm>
            <a:off x="514350" y="4766884"/>
            <a:ext cx="5829300"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72250" y="285750"/>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4847461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Lst>
  <p:hf sldNum="0" hdr="0" ftr="0" dt="0"/>
  <p:txStyles>
    <p:title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6.tiff"/><Relationship Id="rId4" Type="http://schemas.openxmlformats.org/officeDocument/2006/relationships/image" Target="../media/image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body" idx="1"/>
          </p:nvPr>
        </p:nvSpPr>
        <p:spPr>
          <a:xfrm>
            <a:off x="1339703" y="971550"/>
            <a:ext cx="6305106" cy="3200400"/>
          </a:xfrm>
          <a:prstGeom prst="rect">
            <a:avLst/>
          </a:prstGeom>
        </p:spPr>
        <p:txBody>
          <a:bodyPr spcFirstLastPara="1" wrap="square" lIns="91425" tIns="91425" rIns="91425" bIns="91425" anchor="t" anchorCtr="0">
            <a:noAutofit/>
          </a:bodyPr>
          <a:lstStyle/>
          <a:p>
            <a:pPr marL="0" lvl="0" indent="0" algn="ctr">
              <a:buNone/>
            </a:pPr>
            <a:r>
              <a:rPr lang="en-US" sz="2800" b="1" dirty="0">
                <a:solidFill>
                  <a:schemeClr val="tx1">
                    <a:lumMod val="65000"/>
                    <a:lumOff val="35000"/>
                  </a:schemeClr>
                </a:solidFill>
              </a:rPr>
              <a:t>Analyze NYSE Data- P2</a:t>
            </a:r>
          </a:p>
          <a:p>
            <a:pPr marL="0" lvl="0" indent="0" algn="ctr">
              <a:buNone/>
            </a:pPr>
            <a:endParaRPr lang="en-US" sz="2800" b="1" dirty="0">
              <a:solidFill>
                <a:schemeClr val="tx1">
                  <a:lumMod val="65000"/>
                  <a:lumOff val="35000"/>
                </a:schemeClr>
              </a:solidFill>
              <a:latin typeface="Open Sans"/>
              <a:ea typeface="Open Sans"/>
              <a:cs typeface="Open Sans"/>
              <a:sym typeface="Open Sans"/>
            </a:endParaRPr>
          </a:p>
          <a:p>
            <a:pPr marL="0" lvl="0" indent="0" algn="ctr">
              <a:buNone/>
            </a:pPr>
            <a:r>
              <a:rPr lang="en-US" sz="1600" u="sng" dirty="0">
                <a:solidFill>
                  <a:schemeClr val="tx1">
                    <a:lumMod val="65000"/>
                    <a:lumOff val="35000"/>
                  </a:schemeClr>
                </a:solidFill>
              </a:rPr>
              <a:t>Business Analytics Nanodegree</a:t>
            </a:r>
          </a:p>
          <a:p>
            <a:pPr marL="0" lvl="0" indent="0" algn="ctr">
              <a:buNone/>
            </a:pPr>
            <a:endParaRPr lang="en-US" sz="1600" b="1" u="sng" dirty="0">
              <a:solidFill>
                <a:schemeClr val="tx1">
                  <a:lumMod val="65000"/>
                  <a:lumOff val="35000"/>
                </a:schemeClr>
              </a:solidFill>
              <a:latin typeface="Open Sans"/>
              <a:ea typeface="Open Sans"/>
              <a:cs typeface="Open Sans"/>
              <a:sym typeface="Open Sans"/>
            </a:endParaRPr>
          </a:p>
          <a:p>
            <a:pPr marL="0" lvl="0" indent="0">
              <a:buNone/>
            </a:pPr>
            <a:endParaRPr lang="en-US" sz="1600" b="1" u="sng" dirty="0">
              <a:solidFill>
                <a:schemeClr val="tx1">
                  <a:lumMod val="65000"/>
                  <a:lumOff val="35000"/>
                </a:schemeClr>
              </a:solidFill>
              <a:latin typeface="Open Sans"/>
              <a:ea typeface="Open Sans"/>
              <a:cs typeface="Open Sans"/>
              <a:sym typeface="Open Sans"/>
            </a:endParaRPr>
          </a:p>
          <a:p>
            <a:pPr marL="0" lvl="0" indent="0">
              <a:buNone/>
            </a:pPr>
            <a:endParaRPr lang="en-US" sz="1600" b="1" u="sng" dirty="0">
              <a:solidFill>
                <a:schemeClr val="tx1">
                  <a:lumMod val="65000"/>
                  <a:lumOff val="35000"/>
                </a:schemeClr>
              </a:solidFill>
              <a:latin typeface="Open Sans"/>
              <a:ea typeface="Open Sans"/>
              <a:cs typeface="Open Sans"/>
              <a:sym typeface="Open Sans"/>
            </a:endParaRPr>
          </a:p>
          <a:p>
            <a:pPr marL="0" lvl="0" indent="0">
              <a:buNone/>
            </a:pPr>
            <a:endParaRPr lang="en-US" sz="1600" b="1" u="sng" dirty="0">
              <a:solidFill>
                <a:schemeClr val="tx1">
                  <a:lumMod val="65000"/>
                  <a:lumOff val="35000"/>
                </a:schemeClr>
              </a:solidFill>
              <a:latin typeface="Open Sans"/>
              <a:ea typeface="Open Sans"/>
              <a:cs typeface="Open Sans"/>
              <a:sym typeface="Open Sans"/>
            </a:endParaRPr>
          </a:p>
          <a:p>
            <a:pPr marL="0" lvl="0" indent="0">
              <a:buNone/>
            </a:pPr>
            <a:endParaRPr lang="en-US" sz="1600" b="1" u="sng" dirty="0">
              <a:solidFill>
                <a:schemeClr val="tx1">
                  <a:lumMod val="65000"/>
                  <a:lumOff val="35000"/>
                </a:schemeClr>
              </a:solidFill>
              <a:latin typeface="Open Sans"/>
              <a:ea typeface="Open Sans"/>
              <a:cs typeface="Open Sans"/>
              <a:sym typeface="Open Sans"/>
            </a:endParaRPr>
          </a:p>
          <a:p>
            <a:pPr marL="0" lvl="0" indent="0">
              <a:buNone/>
            </a:pPr>
            <a:endParaRPr lang="en-US" sz="1600" b="1" u="sng" dirty="0">
              <a:solidFill>
                <a:schemeClr val="tx1">
                  <a:lumMod val="65000"/>
                  <a:lumOff val="35000"/>
                </a:schemeClr>
              </a:solidFill>
              <a:latin typeface="Open Sans"/>
              <a:ea typeface="Open Sans"/>
              <a:cs typeface="Open Sans"/>
              <a:sym typeface="Open Sans"/>
            </a:endParaRPr>
          </a:p>
          <a:p>
            <a:pPr marL="0" lvl="0" indent="0">
              <a:buNone/>
            </a:pPr>
            <a:endParaRPr lang="en-US" sz="1600" b="1" u="sng" dirty="0">
              <a:solidFill>
                <a:schemeClr val="tx1">
                  <a:lumMod val="65000"/>
                  <a:lumOff val="35000"/>
                </a:schemeClr>
              </a:solidFill>
              <a:latin typeface="Open Sans"/>
              <a:ea typeface="Open Sans"/>
              <a:cs typeface="Open Sans"/>
              <a:sym typeface="Open Sans"/>
            </a:endParaRPr>
          </a:p>
          <a:p>
            <a:pPr marL="0" lvl="0" indent="0">
              <a:buNone/>
            </a:pPr>
            <a:endParaRPr lang="en-US" sz="1600" b="1" u="sng" dirty="0">
              <a:solidFill>
                <a:schemeClr val="tx1">
                  <a:lumMod val="65000"/>
                  <a:lumOff val="35000"/>
                </a:schemeClr>
              </a:solidFill>
              <a:latin typeface="Open Sans"/>
              <a:ea typeface="Open Sans"/>
              <a:cs typeface="Open Sans"/>
              <a:sym typeface="Open Sans"/>
            </a:endParaRPr>
          </a:p>
          <a:p>
            <a:pPr marL="0" lvl="0" indent="0">
              <a:buNone/>
            </a:pPr>
            <a:r>
              <a:rPr lang="en-US" sz="1600" b="1" dirty="0">
                <a:solidFill>
                  <a:schemeClr val="tx1">
                    <a:lumMod val="65000"/>
                    <a:lumOff val="35000"/>
                  </a:schemeClr>
                </a:solidFill>
                <a:latin typeface="Open Sans"/>
                <a:ea typeface="Open Sans"/>
                <a:cs typeface="Open Sans"/>
                <a:sym typeface="Open Sans"/>
              </a:rPr>
              <a:t>Abdullah Ibrahim Almoghamis</a:t>
            </a:r>
          </a:p>
        </p:txBody>
      </p:sp>
      <p:pic>
        <p:nvPicPr>
          <p:cNvPr id="4" name="Picture 3">
            <a:extLst>
              <a:ext uri="{FF2B5EF4-FFF2-40B4-BE49-F238E27FC236}">
                <a16:creationId xmlns:a16="http://schemas.microsoft.com/office/drawing/2014/main" id="{4E2776C4-CE9A-694D-908C-9F4D3629C7D9}"/>
              </a:ext>
            </a:extLst>
          </p:cNvPr>
          <p:cNvPicPr>
            <a:picLocks noChangeAspect="1"/>
          </p:cNvPicPr>
          <p:nvPr/>
        </p:nvPicPr>
        <p:blipFill>
          <a:blip r:embed="rId3"/>
          <a:stretch>
            <a:fillRect/>
          </a:stretch>
        </p:blipFill>
        <p:spPr>
          <a:xfrm>
            <a:off x="6885458" y="3215920"/>
            <a:ext cx="1837678" cy="9560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61" name="Google Shape;61;p14"/>
          <p:cNvSpPr txBox="1">
            <a:spLocks noGrp="1"/>
          </p:cNvSpPr>
          <p:nvPr>
            <p:ph type="title"/>
          </p:nvPr>
        </p:nvSpPr>
        <p:spPr>
          <a:xfrm>
            <a:off x="136455" y="222636"/>
            <a:ext cx="8871089" cy="673918"/>
          </a:xfrm>
          <a:prstGeom prst="rect">
            <a:avLst/>
          </a:prstGeom>
          <a:solidFill>
            <a:srgbClr val="073763"/>
          </a:solidFill>
        </p:spPr>
        <p:txBody>
          <a:bodyPr spcFirstLastPara="1" wrap="square" lIns="91425" tIns="91425" rIns="91425" bIns="91425" anchor="ctr" anchorCtr="0">
            <a:noAutofit/>
          </a:bodyPr>
          <a:lstStyle/>
          <a:p>
            <a:pPr lvl="0" algn="l"/>
            <a:r>
              <a:rPr lang="en" sz="2000" dirty="0">
                <a:solidFill>
                  <a:srgbClr val="FFFFFF"/>
                </a:solidFill>
                <a:latin typeface="Open Sans"/>
                <a:ea typeface="Open Sans"/>
                <a:cs typeface="Open Sans"/>
                <a:sym typeface="Open Sans"/>
              </a:rPr>
              <a:t>Which year has </a:t>
            </a:r>
            <a:r>
              <a:rPr lang="en-US" sz="2000" dirty="0">
                <a:solidFill>
                  <a:srgbClr val="FFFFFF"/>
                </a:solidFill>
                <a:latin typeface="Open Sans"/>
                <a:ea typeface="Open Sans"/>
                <a:cs typeface="Open Sans"/>
                <a:sym typeface="Open Sans"/>
              </a:rPr>
              <a:t>highest </a:t>
            </a:r>
            <a:r>
              <a:rPr lang="en" sz="2000" dirty="0">
                <a:solidFill>
                  <a:srgbClr val="FFFFFF"/>
                </a:solidFill>
                <a:latin typeface="Open Sans"/>
                <a:ea typeface="Open Sans"/>
                <a:cs typeface="Open Sans"/>
                <a:sym typeface="Open Sans"/>
              </a:rPr>
              <a:t>sector for </a:t>
            </a:r>
            <a:r>
              <a:rPr lang="en-US" sz="2000" dirty="0">
                <a:solidFill>
                  <a:srgbClr val="FFFFFF"/>
                </a:solidFill>
                <a:latin typeface="Open Sans"/>
                <a:ea typeface="Open Sans"/>
                <a:cs typeface="Open Sans"/>
                <a:sym typeface="Open Sans"/>
              </a:rPr>
              <a:t>Research and Development of IT, year 1 or 2 ?</a:t>
            </a:r>
            <a:endParaRPr sz="2000" dirty="0">
              <a:solidFill>
                <a:srgbClr val="FFFFFF"/>
              </a:solidFill>
              <a:latin typeface="Open Sans"/>
              <a:ea typeface="Open Sans"/>
              <a:cs typeface="Open Sans"/>
              <a:sym typeface="Open Sans"/>
            </a:endParaRPr>
          </a:p>
        </p:txBody>
      </p:sp>
      <p:sp>
        <p:nvSpPr>
          <p:cNvPr id="59" name="Google Shape;59;p14"/>
          <p:cNvSpPr txBox="1">
            <a:spLocks noGrp="1"/>
          </p:cNvSpPr>
          <p:nvPr>
            <p:ph type="body" idx="1"/>
          </p:nvPr>
        </p:nvSpPr>
        <p:spPr>
          <a:xfrm>
            <a:off x="5158200" y="1418450"/>
            <a:ext cx="3591300" cy="30726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a:latin typeface="Open Sans"/>
                <a:ea typeface="Open Sans"/>
                <a:cs typeface="Open Sans"/>
                <a:sym typeface="Open Sans"/>
              </a:rPr>
              <a:t>Here is histogram for Research and Devel</a:t>
            </a:r>
            <a:r>
              <a:rPr lang="en-US" sz="1200" dirty="0">
                <a:latin typeface="Open Sans"/>
                <a:ea typeface="Open Sans"/>
                <a:cs typeface="Open Sans"/>
                <a:sym typeface="Open Sans"/>
              </a:rPr>
              <a:t>o</a:t>
            </a:r>
            <a:r>
              <a:rPr lang="en" sz="1200" dirty="0">
                <a:latin typeface="Open Sans"/>
                <a:ea typeface="Open Sans"/>
                <a:cs typeface="Open Sans"/>
                <a:sym typeface="Open Sans"/>
              </a:rPr>
              <a:t>pment of Information Technology that compared between Year 1 and 2</a:t>
            </a:r>
          </a:p>
          <a:p>
            <a:pPr marL="0" lvl="0" indent="0" algn="l" rtl="0">
              <a:spcBef>
                <a:spcPts val="0"/>
              </a:spcBef>
              <a:spcAft>
                <a:spcPts val="1600"/>
              </a:spcAft>
              <a:buNone/>
            </a:pPr>
            <a:r>
              <a:rPr lang="en-US" sz="1200" dirty="0">
                <a:latin typeface="Open Sans"/>
                <a:ea typeface="Open Sans"/>
                <a:cs typeface="Open Sans"/>
                <a:sym typeface="Open Sans"/>
              </a:rPr>
              <a:t>L</a:t>
            </a:r>
            <a:r>
              <a:rPr lang="en" sz="1200" dirty="0">
                <a:latin typeface="Open Sans"/>
                <a:ea typeface="Open Sans"/>
                <a:cs typeface="Open Sans"/>
                <a:sym typeface="Open Sans"/>
              </a:rPr>
              <a:t>et’s see the measure in year1 the mean is about 1,303 </a:t>
            </a:r>
            <a:r>
              <a:rPr lang="en-US" sz="1200" dirty="0">
                <a:latin typeface="Open Sans"/>
                <a:ea typeface="Open Sans"/>
                <a:cs typeface="Open Sans"/>
                <a:sym typeface="Open Sans"/>
              </a:rPr>
              <a:t>billion</a:t>
            </a:r>
            <a:r>
              <a:rPr lang="en" sz="1200" dirty="0">
                <a:latin typeface="Open Sans"/>
                <a:ea typeface="Open Sans"/>
                <a:cs typeface="Open Sans"/>
                <a:sym typeface="Open Sans"/>
              </a:rPr>
              <a:t> which is lower than the mean for year2 about 1,390 billion. But Median in the Year1 about 590 million which is bigger than year2 about 583 million. The mode is zero for each years.  The Standard Deviation for year1 about 2,275 billion while in year2 about 2,481 billion. The rang in year1 about 10,611 billion which is lower than the year2 about 11,537 billion. The Maximum R&amp;D of IT sector for year 1 is 10,611 billion while in year2 is 11,537. And </a:t>
            </a:r>
            <a:r>
              <a:rPr lang="en-US" sz="1200" dirty="0">
                <a:latin typeface="Open Sans"/>
                <a:ea typeface="Open Sans"/>
                <a:cs typeface="Open Sans"/>
                <a:sym typeface="Open Sans"/>
              </a:rPr>
              <a:t>Minimum is</a:t>
            </a:r>
            <a:r>
              <a:rPr lang="en" sz="1200" dirty="0">
                <a:latin typeface="Open Sans"/>
                <a:ea typeface="Open Sans"/>
                <a:cs typeface="Open Sans"/>
                <a:sym typeface="Open Sans"/>
              </a:rPr>
              <a:t> zero for each.</a:t>
            </a:r>
          </a:p>
          <a:p>
            <a:pPr marL="0" lvl="0" indent="0">
              <a:spcAft>
                <a:spcPts val="1600"/>
              </a:spcAft>
              <a:buNone/>
            </a:pPr>
            <a:r>
              <a:rPr lang="en-US" sz="800" dirty="0"/>
              <a:t>N/A for resources </a:t>
            </a:r>
            <a:endParaRPr sz="800" dirty="0">
              <a:latin typeface="Open Sans"/>
              <a:ea typeface="Open Sans"/>
              <a:cs typeface="Open Sans"/>
              <a:sym typeface="Open Sans"/>
            </a:endParaRPr>
          </a:p>
        </p:txBody>
      </p:sp>
      <p:sp>
        <p:nvSpPr>
          <p:cNvPr id="60" name="Google Shape;60;p14"/>
          <p:cNvSpPr/>
          <p:nvPr/>
        </p:nvSpPr>
        <p:spPr>
          <a:xfrm>
            <a:off x="354300" y="1418450"/>
            <a:ext cx="4550700" cy="307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pic>
        <p:nvPicPr>
          <p:cNvPr id="6" name="Picture 5">
            <a:extLst>
              <a:ext uri="{FF2B5EF4-FFF2-40B4-BE49-F238E27FC236}">
                <a16:creationId xmlns:a16="http://schemas.microsoft.com/office/drawing/2014/main" id="{C031F589-C124-B745-8E8A-A8A30F79D45D}"/>
              </a:ext>
            </a:extLst>
          </p:cNvPr>
          <p:cNvPicPr>
            <a:picLocks noChangeAspect="1"/>
          </p:cNvPicPr>
          <p:nvPr/>
        </p:nvPicPr>
        <p:blipFill>
          <a:blip r:embed="rId3"/>
          <a:stretch>
            <a:fillRect/>
          </a:stretch>
        </p:blipFill>
        <p:spPr>
          <a:xfrm>
            <a:off x="491751" y="1493260"/>
            <a:ext cx="2090925" cy="1473242"/>
          </a:xfrm>
          <a:prstGeom prst="rect">
            <a:avLst/>
          </a:prstGeom>
        </p:spPr>
      </p:pic>
      <p:pic>
        <p:nvPicPr>
          <p:cNvPr id="7" name="Picture 6">
            <a:extLst>
              <a:ext uri="{FF2B5EF4-FFF2-40B4-BE49-F238E27FC236}">
                <a16:creationId xmlns:a16="http://schemas.microsoft.com/office/drawing/2014/main" id="{41850C92-4A3A-A84E-838A-1AC4234CD194}"/>
              </a:ext>
            </a:extLst>
          </p:cNvPr>
          <p:cNvPicPr>
            <a:picLocks noChangeAspect="1"/>
          </p:cNvPicPr>
          <p:nvPr/>
        </p:nvPicPr>
        <p:blipFill>
          <a:blip r:embed="rId4"/>
          <a:stretch>
            <a:fillRect/>
          </a:stretch>
        </p:blipFill>
        <p:spPr>
          <a:xfrm>
            <a:off x="2725271" y="1493260"/>
            <a:ext cx="2063981" cy="1473242"/>
          </a:xfrm>
          <a:prstGeom prst="rect">
            <a:avLst/>
          </a:prstGeom>
        </p:spPr>
      </p:pic>
      <p:pic>
        <p:nvPicPr>
          <p:cNvPr id="8" name="Picture 7">
            <a:extLst>
              <a:ext uri="{FF2B5EF4-FFF2-40B4-BE49-F238E27FC236}">
                <a16:creationId xmlns:a16="http://schemas.microsoft.com/office/drawing/2014/main" id="{FF03F657-1C74-CE49-B2BD-61B301942DFE}"/>
              </a:ext>
            </a:extLst>
          </p:cNvPr>
          <p:cNvPicPr>
            <a:picLocks noChangeAspect="1"/>
          </p:cNvPicPr>
          <p:nvPr/>
        </p:nvPicPr>
        <p:blipFill>
          <a:blip r:embed="rId5"/>
          <a:stretch>
            <a:fillRect/>
          </a:stretch>
        </p:blipFill>
        <p:spPr>
          <a:xfrm>
            <a:off x="897821" y="2982495"/>
            <a:ext cx="3463657" cy="149256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6A44-64F7-244C-9C51-C53E965A9CE9}"/>
              </a:ext>
            </a:extLst>
          </p:cNvPr>
          <p:cNvSpPr>
            <a:spLocks noGrp="1"/>
          </p:cNvSpPr>
          <p:nvPr>
            <p:ph type="title"/>
          </p:nvPr>
        </p:nvSpPr>
        <p:spPr>
          <a:xfrm>
            <a:off x="373709" y="3800476"/>
            <a:ext cx="4482937" cy="572700"/>
          </a:xfrm>
        </p:spPr>
        <p:txBody>
          <a:bodyPr/>
          <a:lstStyle/>
          <a:p>
            <a:pPr algn="l"/>
            <a:r>
              <a:rPr lang="en-US" dirty="0">
                <a:solidFill>
                  <a:schemeClr val="tx1">
                    <a:lumMod val="65000"/>
                    <a:lumOff val="35000"/>
                  </a:schemeClr>
                </a:solidFill>
              </a:rPr>
              <a:t>Thank you..</a:t>
            </a:r>
          </a:p>
        </p:txBody>
      </p:sp>
    </p:spTree>
    <p:extLst>
      <p:ext uri="{BB962C8B-B14F-4D97-AF65-F5344CB8AC3E}">
        <p14:creationId xmlns:p14="http://schemas.microsoft.com/office/powerpoint/2010/main" val="1539825192"/>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{8B53D912-60A2-7544-BD0C-AA465C4F69D5}tf10001079</Template>
  <TotalTime>116</TotalTime>
  <Words>163</Words>
  <Application>Microsoft Macintosh PowerPoint</Application>
  <PresentationFormat>On-screen Show (16:9)</PresentationFormat>
  <Paragraphs>17</Paragraphs>
  <Slides>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Open Sans</vt:lpstr>
      <vt:lpstr>Arial</vt:lpstr>
      <vt:lpstr>Century Gothic</vt:lpstr>
      <vt:lpstr>Vapor Trail</vt:lpstr>
      <vt:lpstr>PowerPoint Presentation</vt:lpstr>
      <vt:lpstr>Which year has highest sector for Research and Development of IT, year 1 or 2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Abdullah Ibrahim Abdullah Almughames</cp:lastModifiedBy>
  <cp:revision>14</cp:revision>
  <dcterms:modified xsi:type="dcterms:W3CDTF">2020-10-31T10:57:07Z</dcterms:modified>
</cp:coreProperties>
</file>